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27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81" autoAdjust="0"/>
    <p:restoredTop sz="94660"/>
  </p:normalViewPr>
  <p:slideViewPr>
    <p:cSldViewPr snapToGrid="0">
      <p:cViewPr>
        <p:scale>
          <a:sx n="75" d="100"/>
          <a:sy n="75" d="100"/>
        </p:scale>
        <p:origin x="1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notesMaster" Target="notesMasters/notesMaster1.xml" /><Relationship Id="rId30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206DD-4AED-4D88-A65E-ADDFF6B7A30E}" type="datetimeFigureOut">
              <a:rPr lang="pt-BR" smtClean="0"/>
              <a:t>04/03/2020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0FEE3-5029-467F-84F8-9675CBAB07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44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0FEE3-5029-467F-84F8-9675CBAB077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390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4894-1149-46A6-964C-B16FDCB35203}" type="datetime1">
              <a:rPr lang="pt-BR" smtClean="0"/>
              <a:t>04/03/2020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584758"/>
      </p:ext>
    </p:extLst>
  </p:cSld>
  <p:clrMapOvr>
    <a:masterClrMapping/>
  </p:clrMapOvr>
  <p:transition spd="slow"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B8EA-6EC9-41CC-9A6A-A39205F7B748}" type="datetime1">
              <a:rPr lang="pt-BR" smtClean="0"/>
              <a:t>04/03/2020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129809"/>
      </p:ext>
    </p:extLst>
  </p:cSld>
  <p:clrMapOvr>
    <a:masterClrMapping/>
  </p:clrMapOvr>
  <p:transition spd="slow"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3599-CDEB-413B-9A77-CBD31A9445B1}" type="datetime1">
              <a:rPr lang="pt-BR" smtClean="0"/>
              <a:t>04/03/2020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115309"/>
      </p:ext>
    </p:extLst>
  </p:cSld>
  <p:clrMapOvr>
    <a:masterClrMapping/>
  </p:clrMapOvr>
  <p:transition spd="slow" advClick="0" advTm="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05F7-E4D3-4734-8C6F-481DCB4C9376}" type="datetime1">
              <a:rPr lang="pt-BR" smtClean="0"/>
              <a:t>04/03/2020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8514601"/>
      </p:ext>
    </p:extLst>
  </p:cSld>
  <p:clrMapOvr>
    <a:masterClrMapping/>
  </p:clrMapOvr>
  <p:transition spd="slow" advClick="0" advTm="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C98F0-E2A5-40ED-B765-13068C1BCB94}" type="datetime1">
              <a:rPr lang="pt-BR" smtClean="0"/>
              <a:t>04/03/2020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9773945"/>
      </p:ext>
    </p:extLst>
  </p:cSld>
  <p:clrMapOvr>
    <a:masterClrMapping/>
  </p:clrMapOvr>
  <p:transition spd="slow" advClick="0" advTm="2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2780-4042-4EA9-88B8-3277EDE7F41C}" type="datetime1">
              <a:rPr lang="pt-BR" smtClean="0"/>
              <a:t>04/03/2020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8011921"/>
      </p:ext>
    </p:extLst>
  </p:cSld>
  <p:clrMapOvr>
    <a:masterClrMapping/>
  </p:clrMapOvr>
  <p:transition spd="slow" advClick="0" advTm="2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AFD23-E6C2-4B01-9132-9A8E52F01772}" type="datetime1">
              <a:rPr lang="pt-BR" smtClean="0"/>
              <a:t>04/03/2020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749967"/>
      </p:ext>
    </p:extLst>
  </p:cSld>
  <p:clrMapOvr>
    <a:masterClrMapping/>
  </p:clrMapOvr>
  <p:transition spd="slow" advClick="0" advTm="2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E63-30C3-46F3-B480-9BDAF9ED5DE8}" type="datetime1">
              <a:rPr lang="pt-BR" smtClean="0"/>
              <a:t>04/03/2020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399898"/>
      </p:ext>
    </p:extLst>
  </p:cSld>
  <p:clrMapOvr>
    <a:masterClrMapping/>
  </p:clrMapOvr>
  <p:transition spd="slow" advClick="0" advTm="2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3285-DCCA-4516-9648-F6DE9D4A5298}" type="datetime1">
              <a:rPr lang="pt-BR" smtClean="0"/>
              <a:t>04/03/2020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688689"/>
      </p:ext>
    </p:extLst>
  </p:cSld>
  <p:clrMapOvr>
    <a:masterClrMapping/>
  </p:clrMapOvr>
  <p:transition spd="slow"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1906-5DFE-49AA-8ED5-D0C2DAECAE9E}" type="datetime1">
              <a:rPr lang="pt-BR" smtClean="0"/>
              <a:t>04/03/2020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43493"/>
      </p:ext>
    </p:extLst>
  </p:cSld>
  <p:clrMapOvr>
    <a:masterClrMapping/>
  </p:clrMapOvr>
  <p:transition spd="slow"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0F71-E14E-42EA-A5EE-9DFEFA963229}" type="datetime1">
              <a:rPr lang="pt-BR" smtClean="0"/>
              <a:t>04/03/2020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0423676"/>
      </p:ext>
    </p:extLst>
  </p:cSld>
  <p:clrMapOvr>
    <a:masterClrMapping/>
  </p:clrMapOvr>
  <p:transition spd="slow"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7B14-7300-4B82-807D-02A0B8DA655B}" type="datetime1">
              <a:rPr lang="pt-BR" smtClean="0"/>
              <a:t>04/03/2020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325516"/>
      </p:ext>
    </p:extLst>
  </p:cSld>
  <p:clrMapOvr>
    <a:masterClrMapping/>
  </p:clrMapOvr>
  <p:transition spd="slow"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0FDA-1580-4C82-BD2C-F1BAF60AC582}" type="datetime1">
              <a:rPr lang="pt-BR" smtClean="0"/>
              <a:t>04/03/2020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5392329"/>
      </p:ext>
    </p:extLst>
  </p:cSld>
  <p:clrMapOvr>
    <a:masterClrMapping/>
  </p:clrMapOvr>
  <p:transition spd="slow"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EC36-44BF-450B-857B-A02450D60ACB}" type="datetime1">
              <a:rPr lang="pt-BR" smtClean="0"/>
              <a:t>04/03/2020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310837"/>
      </p:ext>
    </p:extLst>
  </p:cSld>
  <p:clrMapOvr>
    <a:masterClrMapping/>
  </p:clrMapOvr>
  <p:transition spd="slow"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AFE5-6B89-4C3E-8375-ACFC08EB2B5D}" type="datetime1">
              <a:rPr lang="pt-BR" smtClean="0"/>
              <a:t>04/03/2020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779104"/>
      </p:ext>
    </p:extLst>
  </p:cSld>
  <p:clrMapOvr>
    <a:masterClrMapping/>
  </p:clrMapOvr>
  <p:transition spd="slow"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2DF06-27AA-495A-97BF-EAD38B8996FA}" type="datetime1">
              <a:rPr lang="pt-BR" smtClean="0"/>
              <a:t>04/03/2020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150343"/>
      </p:ext>
    </p:extLst>
  </p:cSld>
  <p:clrMapOvr>
    <a:masterClrMapping/>
  </p:clrMapOvr>
  <p:transition spd="slow"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67B4-B14A-4171-8045-D4A10027250C}" type="datetime1">
              <a:rPr lang="pt-BR" smtClean="0"/>
              <a:t>04/03/2020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223756"/>
      </p:ext>
    </p:extLst>
  </p:cSld>
  <p:clrMapOvr>
    <a:masterClrMapping/>
  </p:clrMapOvr>
  <p:transition spd="slow"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1AF0BF4-A82E-47C7-9F1B-2D9FCB51873D}" type="datetime1">
              <a:rPr lang="pt-BR" smtClean="0"/>
              <a:t>04/03/2020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pt-BR"/>
              <a:t>#juntassomosmaisfortes #mulheresfantasticas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BF10217-8744-41CC-BEFB-0E38A78EFF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4648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ransition spd="slow" advClick="0" advTm="2000"/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2.png" /><Relationship Id="rId5" Type="http://schemas.openxmlformats.org/officeDocument/2006/relationships/image" Target="../media/image1.jpg" /><Relationship Id="rId4" Type="http://schemas.openxmlformats.org/officeDocument/2006/relationships/notesSlide" Target="../notesSlides/notesSlide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 /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 /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 /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 /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 /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 /><Relationship Id="rId2" Type="http://schemas.openxmlformats.org/officeDocument/2006/relationships/image" Target="../media/image37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 /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 /><Relationship Id="rId2" Type="http://schemas.openxmlformats.org/officeDocument/2006/relationships/image" Target="../media/image43.jp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 /><Relationship Id="rId2" Type="http://schemas.openxmlformats.org/officeDocument/2006/relationships/image" Target="../media/image45.jp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 /><Relationship Id="rId2" Type="http://schemas.openxmlformats.org/officeDocument/2006/relationships/image" Target="../media/image47.jp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 /><Relationship Id="rId2" Type="http://schemas.openxmlformats.org/officeDocument/2006/relationships/image" Target="../media/image49.jp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image" Target="../media/image51.jp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jp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2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12192" y="3599118"/>
            <a:ext cx="11448288" cy="2816353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  <a:t>“Projeto para mulheres de todas as idades, raças e religiões. </a:t>
            </a:r>
            <a:b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  <a:t>O objetivo é estreitar laços e trazer para dentro da comunidade mães, filhas, irmãs, enfim, mulheres que precisam deste amparo físico, psicológico.”</a:t>
            </a:r>
            <a:b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  <a:t>Barra Bonita – SP </a:t>
            </a:r>
            <a:b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  <a:t>Brasil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30326"/>
            <a:ext cx="7156704" cy="2681097"/>
          </a:xfrm>
          <a:prstGeom prst="rect">
            <a:avLst/>
          </a:prstGeom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7339012" y="6415471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  <p:pic>
        <p:nvPicPr>
          <p:cNvPr id="7" name="AUD-20200222-WA00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600" y="7003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2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639"/>
    </mc:Choice>
    <mc:Fallback xmlns="">
      <p:transition spd="slow" advClick="0" advTm="1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67" y="1918615"/>
            <a:ext cx="3299764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892" y="698796"/>
            <a:ext cx="4048125" cy="5038725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811712" y="6269953"/>
            <a:ext cx="7543800" cy="365125"/>
          </a:xfrm>
        </p:spPr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</p:spTree>
    <p:extLst>
      <p:ext uri="{BB962C8B-B14F-4D97-AF65-F5344CB8AC3E}">
        <p14:creationId xmlns:p14="http://schemas.microsoft.com/office/powerpoint/2010/main" val="3849200189"/>
      </p:ext>
    </p:extLst>
  </p:cSld>
  <p:clrMapOvr>
    <a:masterClrMapping/>
  </p:clrMapOvr>
  <p:transition spd="slow" advClick="0" advTm="10008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84" y="1991666"/>
            <a:ext cx="6488445" cy="4866334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</p:spTree>
    <p:extLst>
      <p:ext uri="{BB962C8B-B14F-4D97-AF65-F5344CB8AC3E}">
        <p14:creationId xmlns:p14="http://schemas.microsoft.com/office/powerpoint/2010/main" val="3333352958"/>
      </p:ext>
    </p:extLst>
  </p:cSld>
  <p:clrMapOvr>
    <a:masterClrMapping/>
  </p:clrMapOvr>
  <p:transition spd="slow" advClick="0" advTm="7033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306072"/>
            <a:ext cx="5801784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8" y="219128"/>
            <a:ext cx="4979154" cy="6638872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811212" y="14351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035067"/>
      </p:ext>
    </p:extLst>
  </p:cSld>
  <p:clrMapOvr>
    <a:masterClrMapping/>
  </p:clrMapOvr>
  <p:transition spd="slow" advClick="0" advTm="8407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3" y="1690688"/>
            <a:ext cx="6253692" cy="4905214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18" y="170481"/>
            <a:ext cx="3763820" cy="6677268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166812" y="5461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3594573"/>
      </p:ext>
    </p:extLst>
  </p:cSld>
  <p:clrMapOvr>
    <a:masterClrMapping/>
  </p:clrMapOvr>
  <p:transition spd="slow" advClick="0" advTm="8677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1" y="2138767"/>
            <a:ext cx="5848730" cy="373509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9" y="588936"/>
            <a:ext cx="5106676" cy="6269064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</p:spTree>
    <p:extLst>
      <p:ext uri="{BB962C8B-B14F-4D97-AF65-F5344CB8AC3E}">
        <p14:creationId xmlns:p14="http://schemas.microsoft.com/office/powerpoint/2010/main" val="268406377"/>
      </p:ext>
    </p:extLst>
  </p:cSld>
  <p:clrMapOvr>
    <a:masterClrMapping/>
  </p:clrMapOvr>
  <p:transition spd="slow" advClick="0" advTm="8744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7" y="1425844"/>
            <a:ext cx="3110560" cy="516957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94" y="293500"/>
            <a:ext cx="8622223" cy="4850000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5014912" y="59944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607487"/>
      </p:ext>
    </p:extLst>
  </p:cSld>
  <p:clrMapOvr>
    <a:masterClrMapping/>
  </p:clrMapOvr>
  <p:transition spd="slow" advClick="0" advTm="6412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027103"/>
            <a:ext cx="5801784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97" y="185980"/>
            <a:ext cx="5004015" cy="6672020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103312" y="10160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6097565"/>
      </p:ext>
    </p:extLst>
  </p:cSld>
  <p:clrMapOvr>
    <a:masterClrMapping/>
  </p:clrMapOvr>
  <p:transition spd="slow" advClick="0" advTm="5318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8179"/>
            <a:ext cx="9113219" cy="6134677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989012" y="6446512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3284607"/>
      </p:ext>
    </p:extLst>
  </p:cSld>
  <p:clrMapOvr>
    <a:masterClrMapping/>
  </p:clrMapOvr>
  <p:transition spd="slow" advClick="0" advTm="10603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97" y="1162373"/>
            <a:ext cx="8409849" cy="4494507"/>
          </a:xfrm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402012" y="60833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536475"/>
      </p:ext>
    </p:extLst>
  </p:cSld>
  <p:clrMapOvr>
    <a:masterClrMapping/>
  </p:clrMapOvr>
  <p:transition spd="slow" advClick="0" advTm="9733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36" y="1859797"/>
            <a:ext cx="2424833" cy="4565139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67" y="216976"/>
            <a:ext cx="7325048" cy="6424936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597336" y="11684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5677587"/>
      </p:ext>
    </p:extLst>
  </p:cSld>
  <p:clrMapOvr>
    <a:masterClrMapping/>
  </p:clrMapOvr>
  <p:transition spd="slow" advClick="0" advTm="7918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768" y="685800"/>
            <a:ext cx="2033290" cy="36147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2" y="1690688"/>
            <a:ext cx="2476476" cy="50578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91" y="216217"/>
            <a:ext cx="4901110" cy="6532308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84512" y="62230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3682920"/>
      </p:ext>
    </p:extLst>
  </p:cSld>
  <p:clrMapOvr>
    <a:masterClrMapping/>
  </p:clrMapOvr>
  <p:transition spd="slow" advClick="0" advTm="12999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9" y="1153036"/>
            <a:ext cx="2696026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282" y="523283"/>
            <a:ext cx="8166314" cy="6124735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72639" y="6097155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9941252"/>
      </p:ext>
    </p:extLst>
  </p:cSld>
  <p:clrMapOvr>
    <a:masterClrMapping/>
  </p:clrMapOvr>
  <p:transition spd="slow" advClick="0" advTm="606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5" y="1645852"/>
            <a:ext cx="7039675" cy="4693116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95300" y="469900"/>
            <a:ext cx="7427912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0391">
            <a:off x="8560153" y="929651"/>
            <a:ext cx="2412241" cy="42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6057"/>
      </p:ext>
    </p:extLst>
  </p:cSld>
  <p:clrMapOvr>
    <a:masterClrMapping/>
  </p:clrMapOvr>
  <p:transition spd="slow" advClick="0" advTm="680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9" y="1436392"/>
            <a:ext cx="6727121" cy="4025684"/>
          </a:xfrm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214812" y="6604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9792">
            <a:off x="7543437" y="1512790"/>
            <a:ext cx="4100240" cy="292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433"/>
      </p:ext>
    </p:extLst>
  </p:cSld>
  <p:clrMapOvr>
    <a:masterClrMapping/>
  </p:clrMapOvr>
  <p:transition spd="slow" advClick="0" advTm="7916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6" y="1794199"/>
            <a:ext cx="5801784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26" y="154983"/>
            <a:ext cx="4800600" cy="6400800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395412" y="7112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6848168"/>
      </p:ext>
    </p:extLst>
  </p:cSld>
  <p:clrMapOvr>
    <a:masterClrMapping/>
  </p:clrMapOvr>
  <p:transition spd="slow" advClick="0" advTm="795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8" y="1703790"/>
            <a:ext cx="5953482" cy="4466687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91" y="306790"/>
            <a:ext cx="4676915" cy="6233495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128712" y="6731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0228586"/>
      </p:ext>
    </p:extLst>
  </p:cSld>
  <p:clrMapOvr>
    <a:masterClrMapping/>
  </p:clrMapOvr>
  <p:transition spd="slow" advClick="0" advTm="5294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293749"/>
            <a:ext cx="12011186" cy="45642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2400" dirty="0">
                <a:latin typeface="Baskerville Old Face" panose="02020602080505020303" pitchFamily="18" charset="0"/>
              </a:rPr>
              <a:t>Temos a vida como presente, e o gênero que escolhemos.</a:t>
            </a:r>
          </a:p>
          <a:p>
            <a:pPr marL="0" indent="0" algn="ctr">
              <a:buNone/>
            </a:pPr>
            <a:r>
              <a:rPr lang="pt-BR" sz="2400" dirty="0">
                <a:latin typeface="Baskerville Old Face" panose="02020602080505020303" pitchFamily="18" charset="0"/>
              </a:rPr>
              <a:t>Somos os filhos que temos, somos as filhas que somos.</a:t>
            </a:r>
          </a:p>
          <a:p>
            <a:pPr marL="0" indent="0" algn="ctr">
              <a:buNone/>
            </a:pPr>
            <a:r>
              <a:rPr lang="pt-BR" sz="2400" dirty="0">
                <a:latin typeface="Baskerville Old Face" panose="02020602080505020303" pitchFamily="18" charset="0"/>
              </a:rPr>
              <a:t>Somos as unhas que fazemos, o cabelo que arrumamos.</a:t>
            </a:r>
          </a:p>
          <a:p>
            <a:pPr marL="0" indent="0" algn="ctr">
              <a:buNone/>
            </a:pPr>
            <a:r>
              <a:rPr lang="pt-BR" sz="2400" dirty="0">
                <a:latin typeface="Baskerville Old Face" panose="02020602080505020303" pitchFamily="18" charset="0"/>
              </a:rPr>
              <a:t>Somos a  maquiagem, a roupa, nossos muitos ou poucos sapatos.</a:t>
            </a:r>
          </a:p>
          <a:p>
            <a:pPr marL="0" indent="0" algn="ctr">
              <a:buNone/>
            </a:pPr>
            <a:r>
              <a:rPr lang="pt-BR" sz="2400" dirty="0">
                <a:latin typeface="Baskerville Old Face" panose="02020602080505020303" pitchFamily="18" charset="0"/>
              </a:rPr>
              <a:t>Somos a luta,  o dinheiro somado e compartilhado para fazermos a compra do mês.</a:t>
            </a:r>
          </a:p>
          <a:p>
            <a:pPr marL="0" indent="0" algn="ctr">
              <a:buNone/>
            </a:pPr>
            <a:r>
              <a:rPr lang="pt-BR" sz="2400" dirty="0">
                <a:latin typeface="Baskerville Old Face" panose="02020602080505020303" pitchFamily="18" charset="0"/>
              </a:rPr>
              <a:t>Somos da faxina, do escritório, da merenda, do salto alto, dos palcos e da Arte.</a:t>
            </a:r>
          </a:p>
          <a:p>
            <a:pPr marL="0" indent="0" algn="ctr">
              <a:buNone/>
            </a:pPr>
            <a:r>
              <a:rPr lang="pt-BR" sz="2400" dirty="0">
                <a:latin typeface="Baskerville Old Face" panose="02020602080505020303" pitchFamily="18" charset="0"/>
              </a:rPr>
              <a:t>Somos as primeiras educadoras. </a:t>
            </a:r>
          </a:p>
          <a:p>
            <a:pPr marL="0" indent="0" algn="ctr">
              <a:buNone/>
            </a:pPr>
            <a:r>
              <a:rPr lang="pt-BR" sz="2400" dirty="0">
                <a:latin typeface="Baskerville Old Face" panose="02020602080505020303" pitchFamily="18" charset="0"/>
              </a:rPr>
              <a:t>Somos as “Mulheres Fantásticas.”</a:t>
            </a:r>
          </a:p>
          <a:p>
            <a:pPr marL="0" indent="0" algn="ctr">
              <a:buNone/>
            </a:pPr>
            <a:r>
              <a:rPr lang="pt-BR" sz="2400" i="1" dirty="0">
                <a:latin typeface="Baskerville Old Face" panose="02020602080505020303" pitchFamily="18" charset="0"/>
              </a:rPr>
              <a:t>Marga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06" y="185978"/>
            <a:ext cx="7867973" cy="1890794"/>
          </a:xfrm>
          <a:prstGeom prst="rect">
            <a:avLst/>
          </a:prstGeo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9040812" y="63627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5476921"/>
      </p:ext>
    </p:extLst>
  </p:cSld>
  <p:clrMapOvr>
    <a:masterClrMapping/>
  </p:clrMapOvr>
  <p:transition spd="slow" advClick="0" advTm="1728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1" y="1894211"/>
            <a:ext cx="3263503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22" y="1792449"/>
            <a:ext cx="2712861" cy="45548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95" y="243989"/>
            <a:ext cx="4409165" cy="6281551"/>
          </a:xfrm>
          <a:prstGeom prst="rect">
            <a:avLst/>
          </a:prstGeo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1458912" y="6477915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4916401"/>
      </p:ext>
    </p:extLst>
  </p:cSld>
  <p:clrMapOvr>
    <a:masterClrMapping/>
  </p:clrMapOvr>
  <p:transition spd="slow" advClick="0" advTm="11853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3" y="1935492"/>
            <a:ext cx="3263503" cy="471465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88" y="1845669"/>
            <a:ext cx="3808476" cy="47146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63" y="325464"/>
            <a:ext cx="4535838" cy="6370719"/>
          </a:xfrm>
          <a:prstGeom prst="rect">
            <a:avLst/>
          </a:prstGeo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1027112" y="11430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6759987"/>
      </p:ext>
    </p:extLst>
  </p:cSld>
  <p:clrMapOvr>
    <a:masterClrMapping/>
  </p:clrMapOvr>
  <p:transition spd="slow" advClick="0" advTm="11355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9049"/>
            <a:ext cx="5797536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88" y="1655913"/>
            <a:ext cx="3464535" cy="4617609"/>
          </a:xfrm>
          <a:prstGeom prst="rect">
            <a:avLst/>
          </a:prstGeom>
        </p:spPr>
      </p:pic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#juntassomosmaisfortes #mulheresfantasticas</a:t>
            </a:r>
          </a:p>
        </p:txBody>
      </p:sp>
    </p:spTree>
    <p:extLst>
      <p:ext uri="{BB962C8B-B14F-4D97-AF65-F5344CB8AC3E}">
        <p14:creationId xmlns:p14="http://schemas.microsoft.com/office/powerpoint/2010/main" val="1112999025"/>
      </p:ext>
    </p:extLst>
  </p:cSld>
  <p:clrMapOvr>
    <a:masterClrMapping/>
  </p:clrMapOvr>
  <p:transition spd="slow" advClick="0" advTm="800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37817"/>
            <a:ext cx="3014471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08" y="1837817"/>
            <a:ext cx="3291840" cy="438912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8" y="2401824"/>
            <a:ext cx="4265924" cy="3523488"/>
          </a:xfrm>
          <a:prstGeom prst="rect">
            <a:avLst/>
          </a:prstGeom>
        </p:spPr>
      </p:pic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87812" y="6239637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5682989"/>
      </p:ext>
    </p:extLst>
  </p:cSld>
  <p:clrMapOvr>
    <a:masterClrMapping/>
  </p:clrMapOvr>
  <p:transition spd="slow" advClick="0" advTm="97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8" y="1857745"/>
            <a:ext cx="2447627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14" y="1684866"/>
            <a:ext cx="3257183" cy="46970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37" y="194643"/>
            <a:ext cx="3912622" cy="6463709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25512" y="6325024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3382929"/>
      </p:ext>
    </p:extLst>
  </p:cSld>
  <p:clrMapOvr>
    <a:masterClrMapping/>
  </p:clrMapOvr>
  <p:transition spd="slow" advClick="0" advTm="6402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44"/>
            <a:ext cx="3265894" cy="4351338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27" y="2057740"/>
            <a:ext cx="3418167" cy="45558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11" y="347797"/>
            <a:ext cx="4701116" cy="6265751"/>
          </a:xfrm>
          <a:prstGeom prst="rect">
            <a:avLst/>
          </a:prstGeom>
        </p:spPr>
      </p:pic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65112" y="5626100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724111"/>
      </p:ext>
    </p:extLst>
  </p:cSld>
  <p:clrMapOvr>
    <a:masterClrMapping/>
  </p:clrMapOvr>
  <p:transition spd="slow" advClick="0" advTm="6574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00" y="774915"/>
            <a:ext cx="5951299" cy="6083085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7" y="890984"/>
            <a:ext cx="4054377" cy="5428456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1604852" y="6492875"/>
            <a:ext cx="7543800" cy="365125"/>
          </a:xfrm>
        </p:spPr>
        <p:txBody>
          <a:bodyPr/>
          <a:lstStyle/>
          <a:p>
            <a:r>
              <a:rPr lang="pt-BR" dirty="0"/>
              <a:t>#</a:t>
            </a:r>
            <a:r>
              <a:rPr lang="pt-BR" dirty="0" err="1"/>
              <a:t>juntassomosmaisfortes</a:t>
            </a:r>
            <a:r>
              <a:rPr lang="pt-BR" dirty="0"/>
              <a:t> #</a:t>
            </a:r>
            <a:r>
              <a:rPr lang="pt-BR" dirty="0" err="1"/>
              <a:t>mulheresfantasticas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3505533"/>
      </p:ext>
    </p:extLst>
  </p:cSld>
  <p:clrMapOvr>
    <a:masterClrMapping/>
  </p:clrMapOvr>
  <p:transition spd="slow" advClick="0" advTm="7353"/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156</TotalTime>
  <Words>210</Words>
  <Application>Microsoft Office PowerPoint</Application>
  <PresentationFormat>Widescreen</PresentationFormat>
  <Paragraphs>36</Paragraphs>
  <Slides>25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Fatia</vt:lpstr>
      <vt:lpstr>“Projeto para mulheres de todas as idades, raças e religiões.  O objetivo é estreitar laços e trazer para dentro da comunidade mães, filhas, irmãs, enfim, mulheres que precisam deste amparo físico, psicológico.”  Barra Bonita – SP 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Margarete</dc:creator>
  <cp:lastModifiedBy>Margarete Pereira</cp:lastModifiedBy>
  <cp:revision>19</cp:revision>
  <dcterms:created xsi:type="dcterms:W3CDTF">2020-03-04T10:32:25Z</dcterms:created>
  <dcterms:modified xsi:type="dcterms:W3CDTF">2020-03-04T14:28:51Z</dcterms:modified>
</cp:coreProperties>
</file>