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300" r:id="rId2"/>
    <p:sldId id="30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87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>
        <p:scale>
          <a:sx n="68" d="100"/>
          <a:sy n="68" d="100"/>
        </p:scale>
        <p:origin x="55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D2966-5D84-4294-A860-5E1C29DC0699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809ED-4472-4680-8A0C-D0E4BF70A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67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809ED-4472-4680-8A0C-D0E4BF70A8B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934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23AA-1619-4806-B431-792FA3767468}" type="datetime1">
              <a:rPr lang="pt-BR" smtClean="0"/>
              <a:t>06/03/2020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2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ABF8-4CA7-49F9-92BD-AE2B1CE4A4F8}" type="datetime1">
              <a:rPr lang="pt-BR" smtClean="0"/>
              <a:t>06/03/2020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60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ABF8-4CA7-49F9-92BD-AE2B1CE4A4F8}" type="datetime1">
              <a:rPr lang="pt-BR" smtClean="0"/>
              <a:t>06/03/2020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57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ABF8-4CA7-49F9-92BD-AE2B1CE4A4F8}" type="datetime1">
              <a:rPr lang="pt-BR" smtClean="0"/>
              <a:t>06/03/2020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97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ABF8-4CA7-49F9-92BD-AE2B1CE4A4F8}" type="datetime1">
              <a:rPr lang="pt-BR" smtClean="0"/>
              <a:t>06/03/2020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5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ABF8-4CA7-49F9-92BD-AE2B1CE4A4F8}" type="datetime1">
              <a:rPr lang="pt-BR" smtClean="0"/>
              <a:t>06/03/2020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73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ABF8-4CA7-49F9-92BD-AE2B1CE4A4F8}" type="datetime1">
              <a:rPr lang="pt-BR" smtClean="0"/>
              <a:t>06/03/2020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8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ECD9-1DC0-466D-B448-B718ED17FAA4}" type="datetime1">
              <a:rPr lang="pt-BR" smtClean="0"/>
              <a:t>06/03/2020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ACE3-1D8B-4447-B305-F08EDAECDAB2}" type="datetime1">
              <a:rPr lang="pt-BR" smtClean="0"/>
              <a:t>06/03/2020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0224-25C7-400E-B885-FE08122ABEF0}" type="datetime1">
              <a:rPr lang="pt-BR" smtClean="0"/>
              <a:t>06/03/2020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06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8442-2C66-4F80-81C4-16087D7A61A5}" type="datetime1">
              <a:rPr lang="pt-BR" smtClean="0"/>
              <a:t>06/03/2020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13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03E7-B1BF-4988-ADDC-D0B0BD4838B6}" type="datetime1">
              <a:rPr lang="pt-BR" smtClean="0"/>
              <a:t>06/03/2020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4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CA89-F85D-404F-BB01-AF188E6270AF}" type="datetime1">
              <a:rPr lang="pt-BR" smtClean="0"/>
              <a:t>06/03/2020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7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13B1-C709-44DA-8B1C-70A2333A28BC}" type="datetime1">
              <a:rPr lang="pt-BR" smtClean="0"/>
              <a:t>06/03/2020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6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05DE-BBCD-4D04-9968-D78278C42ECD}" type="datetime1">
              <a:rPr lang="pt-BR" smtClean="0"/>
              <a:t>06/03/2020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3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A8B7-EF4E-42F4-9761-900C863FF3CF}" type="datetime1">
              <a:rPr lang="pt-BR" smtClean="0"/>
              <a:t>06/03/2020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8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8D73-AE3E-4BF3-B105-FD0A304DBE07}" type="datetime1">
              <a:rPr lang="pt-BR" smtClean="0"/>
              <a:t>06/03/2020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1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70CABF8-4CA7-49F9-92BD-AE2B1CE4A4F8}" type="datetime1">
              <a:rPr lang="pt-BR" smtClean="0"/>
              <a:t>06/03/2020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pt-BR" smtClean="0"/>
              <a:t>#JUNTASSOMOSMAISFORTES  #MULHERESFANTASTICAS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08C6E0B-85B8-4D3C-9B4B-E59E79AF4F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61637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256032" y="2938273"/>
            <a:ext cx="11097768" cy="297484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t-BR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pt-BR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pt-BR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BR" sz="80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pt-BR" sz="8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Projeto para mulheres de todas as idades, raças e religiões. </a:t>
            </a:r>
            <a:br>
              <a:rPr lang="pt-BR" sz="8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8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 objetivo é estreitar laços e trazer para dentro da comunidade mães, filhas, </a:t>
            </a:r>
            <a:r>
              <a:rPr lang="pt-BR" sz="80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irmãs,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80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enfim</a:t>
            </a:r>
            <a:r>
              <a:rPr lang="pt-BR" sz="8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mulheres que precisam deste amparo físico, psicológico.”</a:t>
            </a:r>
            <a:br>
              <a:rPr lang="pt-BR" sz="8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8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t-BR" sz="8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8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Barra Bonita – SP </a:t>
            </a:r>
            <a:br>
              <a:rPr lang="pt-BR" sz="8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8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Brasil</a:t>
            </a:r>
            <a:endParaRPr lang="pt-BR" sz="8000" dirty="0">
              <a:solidFill>
                <a:schemeClr val="tx1"/>
              </a:solidFill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48641"/>
            <a:ext cx="6412992" cy="2036064"/>
          </a:xfrm>
          <a:prstGeom prst="rect">
            <a:avLst/>
          </a:prstGeom>
        </p:spPr>
      </p:pic>
      <p:pic>
        <p:nvPicPr>
          <p:cNvPr id="3" name="Paula Fernandes - Você Mul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2512" y="5608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802">
        <p14:reveal/>
      </p:transition>
    </mc:Choice>
    <mc:Fallback xmlns="">
      <p:transition spd="slow" advTm="5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"/>
        <p14:stopEvt time="5802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Café da manhã com as mulheres carentes amparadas pelo Projeto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357245"/>
            <a:ext cx="4937125" cy="227184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81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87">
        <p14:reveal/>
      </p:transition>
    </mc:Choice>
    <mc:Fallback xmlns="">
      <p:transition spd="slow" advTm="45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Café da manhã com as mulheres carentes amparadas pelo Projeto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4" y="361981"/>
            <a:ext cx="4193992" cy="2359121"/>
          </a:xfrm>
        </p:spPr>
      </p:pic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12" y="216805"/>
            <a:ext cx="2418302" cy="428318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55" y="1712635"/>
            <a:ext cx="3462528" cy="2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92">
        <p14:reveal/>
      </p:transition>
    </mc:Choice>
    <mc:Fallback xmlns="">
      <p:transition spd="slow" advTm="50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Confraternização dezembro/2019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2" y="685800"/>
            <a:ext cx="8046721" cy="3614738"/>
          </a:xfrm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031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67">
        <p14:reveal/>
      </p:transition>
    </mc:Choice>
    <mc:Fallback xmlns="">
      <p:transition spd="slow" advTm="50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Cuidando </a:t>
            </a:r>
            <a:r>
              <a:rPr lang="pt-BR" dirty="0" err="1" smtClean="0"/>
              <a:t>del@s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732390"/>
            <a:ext cx="4937125" cy="3521558"/>
          </a:xfr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46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156">
        <p14:reveal/>
      </p:transition>
    </mc:Choice>
    <mc:Fallback xmlns="">
      <p:transition spd="slow" advTm="51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Cuidando </a:t>
            </a:r>
            <a:r>
              <a:rPr lang="pt-BR" dirty="0" err="1" smtClean="0"/>
              <a:t>del@s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23" y="685800"/>
            <a:ext cx="3493305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31" y="685800"/>
            <a:ext cx="2712614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10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25">
        <p14:reveal/>
      </p:transition>
    </mc:Choice>
    <mc:Fallback xmlns="">
      <p:transition spd="slow" advTm="41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Cuidando </a:t>
            </a:r>
            <a:r>
              <a:rPr lang="pt-BR" dirty="0" err="1" smtClean="0"/>
              <a:t>del@s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23" y="685800"/>
            <a:ext cx="3493305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31" y="685800"/>
            <a:ext cx="2712614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812">
        <p14:reveal/>
      </p:transition>
    </mc:Choice>
    <mc:Fallback xmlns="">
      <p:transition spd="slow" advTm="38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Cuidando </a:t>
            </a:r>
            <a:r>
              <a:rPr lang="pt-BR" dirty="0" err="1" smtClean="0"/>
              <a:t>del@s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7" y="685800"/>
            <a:ext cx="4816877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31" y="685800"/>
            <a:ext cx="2712614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2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330">
        <p14:reveal/>
      </p:transition>
    </mc:Choice>
    <mc:Fallback xmlns="">
      <p:transition spd="slow" advTm="43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Cuidando </a:t>
            </a:r>
            <a:r>
              <a:rPr lang="pt-BR" dirty="0" err="1" smtClean="0"/>
              <a:t>del@s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09" y="685800"/>
            <a:ext cx="3856332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11" y="685800"/>
            <a:ext cx="2711053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0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43">
        <p14:reveal/>
      </p:transition>
    </mc:Choice>
    <mc:Fallback xmlns="">
      <p:transition spd="slow" advTm="45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Cuidando </a:t>
            </a:r>
            <a:r>
              <a:rPr lang="pt-BR" dirty="0" err="1" smtClean="0"/>
              <a:t>del@s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9" y="685800"/>
            <a:ext cx="2711053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74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398">
        <p14:reveal/>
      </p:transition>
    </mc:Choice>
    <mc:Fallback xmlns="">
      <p:transition spd="slow" advTm="43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Cuidando </a:t>
            </a:r>
            <a:r>
              <a:rPr lang="pt-BR" dirty="0" err="1" smtClean="0"/>
              <a:t>del@s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18" y="685800"/>
            <a:ext cx="2036114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68" y="685800"/>
            <a:ext cx="2397339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8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49">
        <p14:reveal/>
      </p:transition>
    </mc:Choice>
    <mc:Fallback xmlns="">
      <p:transition spd="slow" advTm="45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68518"/>
            <a:ext cx="12167558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2000" b="1" dirty="0" smtClean="0"/>
              <a:t>ALIMENTOS ARRECADADOS PARA DOAÇÃO</a:t>
            </a:r>
            <a:endParaRPr lang="pt-BR" sz="2000" b="1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1481795"/>
            <a:ext cx="5181600" cy="2392891"/>
          </a:xfr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33" y="1575816"/>
            <a:ext cx="4819650" cy="3614738"/>
          </a:xfrm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5" y="3962400"/>
            <a:ext cx="5730607" cy="26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5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658">
        <p14:reveal/>
      </p:transition>
    </mc:Choice>
    <mc:Fallback xmlns="">
      <p:transition spd="slow" advTm="46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Cuidando </a:t>
            </a:r>
            <a:r>
              <a:rPr lang="pt-BR" dirty="0" err="1" smtClean="0"/>
              <a:t>del@s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68" y="685800"/>
            <a:ext cx="2712614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11" y="685800"/>
            <a:ext cx="2711053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1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838">
        <p14:reveal/>
      </p:transition>
    </mc:Choice>
    <mc:Fallback xmlns="">
      <p:transition spd="slow" advTm="48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Cuidando </a:t>
            </a:r>
            <a:r>
              <a:rPr lang="pt-BR" dirty="0" err="1" smtClean="0"/>
              <a:t>del@s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30" y="685800"/>
            <a:ext cx="2033290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11" y="685800"/>
            <a:ext cx="2711053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4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520">
        <p14:reveal/>
      </p:transition>
    </mc:Choice>
    <mc:Fallback xmlns="">
      <p:transition spd="slow" advTm="55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Cuidando </a:t>
            </a:r>
            <a:r>
              <a:rPr lang="pt-BR" dirty="0" err="1" smtClean="0"/>
              <a:t>del@s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9" y="685800"/>
            <a:ext cx="2711053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6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654">
        <p14:reveal/>
      </p:transition>
    </mc:Choice>
    <mc:Fallback xmlns="">
      <p:transition spd="slow" advTm="46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Di@ TV TEM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55" y="685800"/>
            <a:ext cx="2035041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06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240">
        <p14:reveal/>
      </p:transition>
    </mc:Choice>
    <mc:Fallback xmlns="">
      <p:transition spd="slow" advTm="52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Di@ TV TEM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18" y="685800"/>
            <a:ext cx="2036114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11" y="685800"/>
            <a:ext cx="2711053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0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88">
        <p14:reveal/>
      </p:transition>
    </mc:Choice>
    <mc:Fallback xmlns="">
      <p:transition spd="slow" advTm="47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Di@ TV TEM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2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223">
        <p14:reveal/>
      </p:transition>
    </mc:Choice>
    <mc:Fallback xmlns="">
      <p:transition spd="slow" advTm="52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Di@ TV TEM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847461"/>
            <a:ext cx="4937125" cy="3291416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7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16">
        <p14:reveal/>
      </p:transition>
    </mc:Choice>
    <mc:Fallback xmlns="">
      <p:transition spd="slow" advTm="47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Di@ TV TEM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64" y="685800"/>
            <a:ext cx="2942622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11" y="685800"/>
            <a:ext cx="2711053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2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31">
        <p14:reveal/>
      </p:transition>
    </mc:Choice>
    <mc:Fallback xmlns="">
      <p:transition spd="slow" advTm="62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Moção de Aplausos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69609"/>
            <a:ext cx="2482418" cy="4611751"/>
          </a:xfrm>
        </p:spPr>
      </p:pic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07" y="119380"/>
            <a:ext cx="2650617" cy="47122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42" y="180976"/>
            <a:ext cx="2587716" cy="460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360">
        <p14:reveal/>
      </p:transition>
    </mc:Choice>
    <mc:Fallback xmlns="">
      <p:transition spd="slow" advTm="43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Divulgando o Projeto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3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749">
        <p14:reveal/>
      </p:transition>
    </mc:Choice>
    <mc:Fallback xmlns="">
      <p:transition spd="slow" advTm="37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7536" y="0"/>
            <a:ext cx="12094464" cy="1325563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/>
              <a:t>Brindes entregues para mulheres carentes amparadas pelo Projeto</a:t>
            </a:r>
            <a:endParaRPr lang="pt-BR" sz="2000" b="1" dirty="0"/>
          </a:p>
        </p:txBody>
      </p:sp>
      <p:pic>
        <p:nvPicPr>
          <p:cNvPr id="16" name="Espaço Reservado para Conteúdo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72" y="1709928"/>
            <a:ext cx="2712614" cy="3614738"/>
          </a:xfrm>
        </p:spPr>
      </p:pic>
      <p:pic>
        <p:nvPicPr>
          <p:cNvPr id="17" name="Espaço Reservado para Conteúdo 1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83" y="2066528"/>
            <a:ext cx="2535857" cy="3614738"/>
          </a:xfrm>
        </p:spPr>
      </p:pic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9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288">
        <p14:reveal/>
      </p:transition>
    </mc:Choice>
    <mc:Fallback xmlns="">
      <p:transition spd="slow" advTm="52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Mulheres Fantásticas &amp; Famosos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684212" y="841248"/>
            <a:ext cx="4768427" cy="420814"/>
          </a:xfrm>
        </p:spPr>
        <p:txBody>
          <a:bodyPr/>
          <a:lstStyle/>
          <a:p>
            <a:r>
              <a:rPr lang="pt-BR" sz="2400" dirty="0" smtClean="0"/>
              <a:t>Entregando  a camiseta do projeto para Sandra de Sá</a:t>
            </a:r>
            <a:endParaRPr lang="pt-BR" sz="2400" dirty="0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06" y="1456794"/>
            <a:ext cx="3455106" cy="3030538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sz="2400" dirty="0" smtClean="0"/>
              <a:t>Eli Correa Filho compartilhando nossa foto na sua Rede Social</a:t>
            </a:r>
            <a:endParaRPr lang="pt-BR" sz="2400" dirty="0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45" y="1262062"/>
            <a:ext cx="2343319" cy="3568383"/>
          </a:xfrm>
        </p:spPr>
      </p:pic>
      <p:sp>
        <p:nvSpPr>
          <p:cNvPr id="12" name="Espaço Reservado para Rodapé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7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85">
        <p14:reveal/>
      </p:transition>
    </mc:Choice>
    <mc:Fallback xmlns="">
      <p:transition spd="slow" advTm="56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CLEUSA</a:t>
            </a:r>
            <a:endParaRPr lang="pt-BR" dirty="0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pic>
        <p:nvPicPr>
          <p:cNvPr id="20" name="Espaço Reservado para Conteúdo 1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0" y="1359428"/>
            <a:ext cx="4040717" cy="3030538"/>
          </a:xfrm>
        </p:spPr>
      </p:pic>
      <p:sp>
        <p:nvSpPr>
          <p:cNvPr id="18" name="Espaço Reservado para Texto 1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21" name="Espaço Reservado para Conteúdo 2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03" y="1371620"/>
            <a:ext cx="2274211" cy="3030537"/>
          </a:xfrm>
        </p:spPr>
      </p:pic>
      <p:sp>
        <p:nvSpPr>
          <p:cNvPr id="22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82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776">
        <p14:reveal/>
      </p:transition>
    </mc:Choice>
    <mc:Fallback xmlns="">
      <p:transition spd="slow" advTm="67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CRISTIANE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 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05" y="1270000"/>
            <a:ext cx="1849141" cy="3030538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40" y="1262063"/>
            <a:ext cx="1756258" cy="3030537"/>
          </a:xfr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15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84">
        <p14:reveal/>
      </p:transition>
    </mc:Choice>
    <mc:Fallback xmlns="">
      <p:transition spd="slow" advTm="66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ELZA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72" y="1456794"/>
            <a:ext cx="2272903" cy="3030538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84" y="1456795"/>
            <a:ext cx="2511552" cy="3281198"/>
          </a:xfr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914">
        <p14:reveal/>
      </p:transition>
    </mc:Choice>
    <mc:Fallback xmlns="">
      <p:transition spd="slow" advTm="59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EMÍLIA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37" y="1270000"/>
            <a:ext cx="1704677" cy="3030538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65" y="1589615"/>
            <a:ext cx="2816351" cy="3684588"/>
          </a:xfr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4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855">
        <p14:reveal/>
      </p:transition>
    </mc:Choice>
    <mc:Fallback xmlns="">
      <p:transition spd="slow" advTm="58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EDINAURA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69" y="1270000"/>
            <a:ext cx="2274212" cy="3030538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10" y="1456795"/>
            <a:ext cx="2272902" cy="3030537"/>
          </a:xfrm>
        </p:spPr>
      </p:pic>
    </p:spTree>
    <p:extLst>
      <p:ext uri="{BB962C8B-B14F-4D97-AF65-F5344CB8AC3E}">
        <p14:creationId xmlns:p14="http://schemas.microsoft.com/office/powerpoint/2010/main" val="27526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143">
        <p14:reveal/>
      </p:transition>
    </mc:Choice>
    <mc:Fallback xmlns="">
      <p:transition spd="slow" advTm="61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HELENA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37" y="1270000"/>
            <a:ext cx="1704677" cy="3030538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100" y="1262063"/>
            <a:ext cx="1635137" cy="3030537"/>
          </a:xfr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4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950">
        <p14:reveal/>
      </p:transition>
    </mc:Choice>
    <mc:Fallback xmlns="">
      <p:transition spd="slow" advTm="5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LILIAN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56" y="1359428"/>
            <a:ext cx="2272903" cy="3030538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23" y="1359428"/>
            <a:ext cx="2296578" cy="3030537"/>
          </a:xfrm>
        </p:spPr>
      </p:pic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5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940">
        <p14:reveal/>
      </p:transition>
    </mc:Choice>
    <mc:Fallback xmlns="">
      <p:transition spd="slow" advTm="59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MARIA APARECIDA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508" y="1367894"/>
            <a:ext cx="2270535" cy="3030538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03" y="1371620"/>
            <a:ext cx="1702309" cy="3030537"/>
          </a:xfr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1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40">
        <p14:reveal/>
      </p:transition>
    </mc:Choice>
    <mc:Fallback xmlns="">
      <p:transition spd="slow" advTm="62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SILENE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05" y="1537493"/>
            <a:ext cx="1515269" cy="3030538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05" y="1537493"/>
            <a:ext cx="2261064" cy="3030537"/>
          </a:xfr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72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757">
        <p14:reveal/>
      </p:transition>
    </mc:Choice>
    <mc:Fallback xmlns="">
      <p:transition spd="slow" advTm="57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" y="0"/>
            <a:ext cx="12070080" cy="1325563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/>
              <a:t>Brindes entregues para mulheres carentes amparadas pelo Projeto</a:t>
            </a:r>
            <a:endParaRPr lang="pt-BR" sz="20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96" y="1907984"/>
            <a:ext cx="1767286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35" y="1719167"/>
            <a:ext cx="4816877" cy="3614738"/>
          </a:xfrm>
        </p:spPr>
      </p:pic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43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340">
        <p14:reveal/>
      </p:transition>
    </mc:Choice>
    <mc:Fallback xmlns="">
      <p:transition spd="slow" advTm="53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SILVANA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69" y="1537493"/>
            <a:ext cx="1472652" cy="3030538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76" y="1537493"/>
            <a:ext cx="1805145" cy="3030537"/>
          </a:xfr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03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28">
        <p14:reveal/>
      </p:transition>
    </mc:Choice>
    <mc:Fallback xmlns="">
      <p:transition spd="slow" advTm="66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VANESSA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093" y="1537493"/>
            <a:ext cx="1704677" cy="3030538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117" y="1537493"/>
            <a:ext cx="2099789" cy="3030537"/>
          </a:xfr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4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336">
        <p14:reveal/>
      </p:transition>
    </mc:Choice>
    <mc:Fallback xmlns="">
      <p:transition spd="slow" advTm="63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VERA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90" y="1537493"/>
            <a:ext cx="1707834" cy="3030538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34" y="1537494"/>
            <a:ext cx="1704677" cy="3030537"/>
          </a:xfr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63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128">
        <p14:reveal/>
      </p:transition>
    </mc:Choice>
    <mc:Fallback xmlns="">
      <p:transition spd="slow" advTm="61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MOMENTO KIDS</a:t>
            </a:r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6" y="594233"/>
            <a:ext cx="1968300" cy="4351338"/>
          </a:xfrm>
        </p:spPr>
      </p:pic>
      <p:sp>
        <p:nvSpPr>
          <p:cNvPr id="12" name="Espaço Reservado para Rodapé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57" y="68642"/>
            <a:ext cx="4048125" cy="50387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43" y="174247"/>
            <a:ext cx="2768286" cy="59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03">
        <p14:reveal/>
      </p:transition>
    </mc:Choice>
    <mc:Fallback xmlns="">
      <p:transition spd="slow" advTm="60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CARNAVAL</a:t>
            </a:r>
            <a:endParaRPr lang="pt-BR" dirty="0"/>
          </a:p>
        </p:txBody>
      </p:sp>
      <p:pic>
        <p:nvPicPr>
          <p:cNvPr id="12" name="Espaço Reservado para Conteú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10" y="3327505"/>
            <a:ext cx="4705668" cy="3530495"/>
          </a:xfrm>
        </p:spPr>
      </p:pic>
      <p:pic>
        <p:nvPicPr>
          <p:cNvPr id="13" name="Espaço Reservado para Conteúdo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60" y="62752"/>
            <a:ext cx="1952012" cy="4012702"/>
          </a:xfrm>
        </p:spPr>
      </p:pic>
      <p:sp>
        <p:nvSpPr>
          <p:cNvPr id="15" name="Espaço Reservado para Rodapé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6" y="667858"/>
            <a:ext cx="5092632" cy="38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8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55">
        <p14:reveal/>
      </p:transition>
    </mc:Choice>
    <mc:Fallback xmlns="">
      <p:transition spd="slow" advTm="70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10"/>
          <p:cNvSpPr>
            <a:spLocks noGrp="1"/>
          </p:cNvSpPr>
          <p:nvPr>
            <p:ph idx="1"/>
          </p:nvPr>
        </p:nvSpPr>
        <p:spPr>
          <a:xfrm>
            <a:off x="643128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Temos a vida como presente, e o gênero que escolhemos.</a:t>
            </a:r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Somos os filhos que temos, somos as filhas que somos.</a:t>
            </a:r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Somos as unhas que fazemos, o cabelo que arrumamos.</a:t>
            </a:r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Somos a  maquiagem, a roupa, nossos muitos ou poucos sapatos.</a:t>
            </a:r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Somos a luta,  o dinheiro somado e compartilhado para fazermos a compra do mês.</a:t>
            </a:r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Somos da faxina, do escritório, da merenda, do salto alto, dos palcos e da Arte.</a:t>
            </a:r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Somos as primeiras educadoras. </a:t>
            </a:r>
          </a:p>
          <a:p>
            <a:pPr marL="0" indent="0" algn="ctr">
              <a:buNone/>
            </a:pPr>
            <a:r>
              <a:rPr lang="pt-BR" b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Somos </a:t>
            </a:r>
            <a:r>
              <a:rPr lang="pt-BR" b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as </a:t>
            </a:r>
            <a:r>
              <a:rPr lang="pt-BR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“Mulheres Fantásticas.”</a:t>
            </a:r>
          </a:p>
          <a:p>
            <a:pPr marL="0" indent="0" algn="ctr">
              <a:buNone/>
            </a:pPr>
            <a:r>
              <a:rPr lang="pt-BR" b="1" i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Marga</a:t>
            </a:r>
          </a:p>
          <a:p>
            <a:endParaRPr lang="pt-BR" dirty="0"/>
          </a:p>
        </p:txBody>
      </p:sp>
      <p:sp>
        <p:nvSpPr>
          <p:cNvPr id="13" name="Espaço Reservado para Rodapé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#JUNTASSOMOSMAISFORTES  #MULHERESFANTASTICAS</a:t>
            </a:r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06" y="222554"/>
            <a:ext cx="7867973" cy="189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758">
        <p14:reveal/>
      </p:transition>
    </mc:Choice>
    <mc:Fallback xmlns="">
      <p:transition spd="slow" advTm="157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/>
              <a:t>Brindes entregues para mulheres carentes amparadas pelo Projeto</a:t>
            </a:r>
            <a:endParaRPr lang="pt-BR" sz="20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93" y="2185356"/>
            <a:ext cx="4937125" cy="2753990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85" y="1754982"/>
            <a:ext cx="2711053" cy="3614738"/>
          </a:xfrm>
        </p:spPr>
      </p:pic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30">
        <p14:reveal/>
      </p:transition>
    </mc:Choice>
    <mc:Fallback xmlns="">
      <p:transition spd="slow" advTm="47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" y="4232"/>
            <a:ext cx="12106656" cy="1325563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/>
              <a:t>Brindes entregues para mulheres carentes amparadas pelo Projeto</a:t>
            </a:r>
            <a:endParaRPr lang="pt-BR" sz="20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611002"/>
            <a:ext cx="4937125" cy="2279991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59" y="1831920"/>
            <a:ext cx="2712614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21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665">
        <p14:reveal/>
      </p:transition>
    </mc:Choice>
    <mc:Fallback xmlns="">
      <p:transition spd="slow" advTm="46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094464" cy="1690688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/>
              <a:t>Brindes entregues para mulheres carentes amparadas pelo Projeto</a:t>
            </a:r>
            <a:endParaRPr lang="pt-BR" sz="20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51" y="2124075"/>
            <a:ext cx="2712614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545698"/>
            <a:ext cx="4933950" cy="2771492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52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825">
        <p14:reveal/>
      </p:transition>
    </mc:Choice>
    <mc:Fallback xmlns="">
      <p:transition spd="slow" advTm="48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646238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/>
              <a:t>Brindes entregues para mulheres carentes amparadas pelo Projeto</a:t>
            </a:r>
            <a:endParaRPr lang="pt-BR" sz="20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41" y="1868424"/>
            <a:ext cx="2186284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31" y="1868424"/>
            <a:ext cx="2712614" cy="3614738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7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826">
        <p14:reveal/>
      </p:transition>
    </mc:Choice>
    <mc:Fallback xmlns="">
      <p:transition spd="slow" advTm="48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Café da manhã com as mulheres carentes amparadas pelo Projeto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7" y="685800"/>
            <a:ext cx="4824676" cy="3614738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1107423"/>
            <a:ext cx="4933950" cy="2771492"/>
          </a:xfr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#JUNTASSOMOSMAISFORTES  #MULHERESFANTASTICAS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388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808">
        <p14:reveal/>
      </p:transition>
    </mc:Choice>
    <mc:Fallback xmlns="">
      <p:transition spd="slow" advTm="48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239</TotalTime>
  <Words>473</Words>
  <Application>Microsoft Office PowerPoint</Application>
  <PresentationFormat>Widescreen</PresentationFormat>
  <Paragraphs>129</Paragraphs>
  <Slides>45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1" baseType="lpstr">
      <vt:lpstr>Aharoni</vt:lpstr>
      <vt:lpstr>Baskerville Old Face</vt:lpstr>
      <vt:lpstr>Calibri</vt:lpstr>
      <vt:lpstr>Century Gothic</vt:lpstr>
      <vt:lpstr>Wingdings 3</vt:lpstr>
      <vt:lpstr>Fatia</vt:lpstr>
      <vt:lpstr>Apresentação do PowerPoint</vt:lpstr>
      <vt:lpstr> ALIMENTOS ARRECADADOS PARA DOAÇÃO</vt:lpstr>
      <vt:lpstr>Brindes entregues para mulheres carentes amparadas pelo Projeto</vt:lpstr>
      <vt:lpstr>Brindes entregues para mulheres carentes amparadas pelo Projeto</vt:lpstr>
      <vt:lpstr>Brindes entregues para mulheres carentes amparadas pelo Projeto</vt:lpstr>
      <vt:lpstr>Brindes entregues para mulheres carentes amparadas pelo Projeto</vt:lpstr>
      <vt:lpstr>Brindes entregues para mulheres carentes amparadas pelo Projeto</vt:lpstr>
      <vt:lpstr>Brindes entregues para mulheres carentes amparadas pelo Projeto</vt:lpstr>
      <vt:lpstr>Café da manhã com as mulheres carentes amparadas pelo Projeto</vt:lpstr>
      <vt:lpstr>Café da manhã com as mulheres carentes amparadas pelo Projeto</vt:lpstr>
      <vt:lpstr>Café da manhã com as mulheres carentes amparadas pelo Projeto</vt:lpstr>
      <vt:lpstr>Confraternização dezembro/2019</vt:lpstr>
      <vt:lpstr>Cuidando del@s</vt:lpstr>
      <vt:lpstr>Cuidando del@s</vt:lpstr>
      <vt:lpstr>Cuidando del@s</vt:lpstr>
      <vt:lpstr>Cuidando del@s</vt:lpstr>
      <vt:lpstr>Cuidando del@s</vt:lpstr>
      <vt:lpstr>Cuidando del@s</vt:lpstr>
      <vt:lpstr>Cuidando del@s</vt:lpstr>
      <vt:lpstr>Cuidando del@s</vt:lpstr>
      <vt:lpstr>Cuidando del@s</vt:lpstr>
      <vt:lpstr>Cuidando del@s</vt:lpstr>
      <vt:lpstr>Di@ TV TEM</vt:lpstr>
      <vt:lpstr>Di@ TV TEM</vt:lpstr>
      <vt:lpstr>Di@ TV TEM</vt:lpstr>
      <vt:lpstr>Di@ TV TEM</vt:lpstr>
      <vt:lpstr>Di@ TV TEM</vt:lpstr>
      <vt:lpstr>Moção de Aplausos</vt:lpstr>
      <vt:lpstr>Divulgando o Projeto</vt:lpstr>
      <vt:lpstr> Mulheres Fantásticas &amp; Famosos</vt:lpstr>
      <vt:lpstr>CLEUSA</vt:lpstr>
      <vt:lpstr>CRISTIANE</vt:lpstr>
      <vt:lpstr>ELZA</vt:lpstr>
      <vt:lpstr>EMÍLIA</vt:lpstr>
      <vt:lpstr>EDINAURA</vt:lpstr>
      <vt:lpstr>HELENA</vt:lpstr>
      <vt:lpstr>LILIAN</vt:lpstr>
      <vt:lpstr>MARIA APARECIDA</vt:lpstr>
      <vt:lpstr>SILENE</vt:lpstr>
      <vt:lpstr>SILVANA</vt:lpstr>
      <vt:lpstr>VANESSA</vt:lpstr>
      <vt:lpstr>VERA</vt:lpstr>
      <vt:lpstr> MOMENTO KIDS</vt:lpstr>
      <vt:lpstr>CARNAVAL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Alimentos arrecadados pelo Projeto para doação</dc:title>
  <dc:creator>Margarete</dc:creator>
  <cp:lastModifiedBy>Margarete</cp:lastModifiedBy>
  <cp:revision>19</cp:revision>
  <dcterms:created xsi:type="dcterms:W3CDTF">2020-03-05T22:47:38Z</dcterms:created>
  <dcterms:modified xsi:type="dcterms:W3CDTF">2020-03-06T10:38:29Z</dcterms:modified>
</cp:coreProperties>
</file>